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8" r:id="rId4"/>
    <p:sldId id="308" r:id="rId5"/>
    <p:sldId id="309" r:id="rId6"/>
    <p:sldId id="289" r:id="rId7"/>
    <p:sldId id="291" r:id="rId8"/>
    <p:sldId id="293" r:id="rId9"/>
    <p:sldId id="292" r:id="rId10"/>
    <p:sldId id="294" r:id="rId11"/>
    <p:sldId id="295" r:id="rId12"/>
    <p:sldId id="296" r:id="rId13"/>
    <p:sldId id="297" r:id="rId14"/>
    <p:sldId id="298" r:id="rId15"/>
    <p:sldId id="299" r:id="rId16"/>
    <p:sldId id="304" r:id="rId17"/>
    <p:sldId id="303" r:id="rId18"/>
    <p:sldId id="302" r:id="rId19"/>
    <p:sldId id="301" r:id="rId20"/>
    <p:sldId id="300" r:id="rId21"/>
    <p:sldId id="305" r:id="rId22"/>
    <p:sldId id="307" r:id="rId23"/>
    <p:sldId id="279" r:id="rId24"/>
    <p:sldId id="282" r:id="rId25"/>
    <p:sldId id="283" r:id="rId26"/>
    <p:sldId id="290" r:id="rId27"/>
    <p:sldId id="286" r:id="rId28"/>
    <p:sldId id="310" r:id="rId29"/>
    <p:sldId id="26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6458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3753088" y="838459"/>
            <a:ext cx="4464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JSP </a:t>
            </a:r>
            <a:r>
              <a:rPr lang="ko-KR" altLang="en-US" sz="6000" b="1" dirty="0">
                <a:solidFill>
                  <a:schemeClr val="bg1"/>
                </a:solidFill>
              </a:rPr>
              <a:t>프로젝트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464420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5306104" y="2800003"/>
            <a:ext cx="173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Thisisday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F4D5C-F942-11CC-D447-8DE89AAC7A6D}"/>
              </a:ext>
            </a:extLst>
          </p:cNvPr>
          <p:cNvSpPr txBox="1"/>
          <p:nvPr/>
        </p:nvSpPr>
        <p:spPr>
          <a:xfrm>
            <a:off x="10253792" y="6018178"/>
            <a:ext cx="1739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2022.12.08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87609-F2AC-5A70-1135-5C04EC70363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9178507" y="5424578"/>
            <a:ext cx="281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</a:rPr>
              <a:t>202144023 A</a:t>
            </a:r>
            <a:r>
              <a:rPr lang="ko-KR" altLang="en-US" sz="1400" dirty="0">
                <a:solidFill>
                  <a:schemeClr val="bg1"/>
                </a:solidFill>
              </a:rPr>
              <a:t>반 최지혁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5400ABB-EA5D-FEBD-39E2-FE6403FDE07E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60AC6-7E2F-ECFA-9DDD-A811CD37CD03}"/>
              </a:ext>
            </a:extLst>
          </p:cNvPr>
          <p:cNvSpPr txBox="1"/>
          <p:nvPr/>
        </p:nvSpPr>
        <p:spPr>
          <a:xfrm>
            <a:off x="1796355" y="353200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마이페이지  화면  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6AA32-B1D3-0B95-9E44-2A6CE67040AF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8C1A33-4968-8B94-11E8-0BD6D25D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02" y="1429491"/>
            <a:ext cx="6760594" cy="571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1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43C376-3F21-6C90-7D3C-40627CA9ED88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4D75F-74F8-F060-8824-49E85A228C01}"/>
              </a:ext>
            </a:extLst>
          </p:cNvPr>
          <p:cNvSpPr txBox="1"/>
          <p:nvPr/>
        </p:nvSpPr>
        <p:spPr>
          <a:xfrm>
            <a:off x="1796355" y="353200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게시판  화면  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939A7-2D58-4EB6-2F53-1D1CA65C260B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85024F-B56B-552C-B748-B4C717AC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78" y="1297175"/>
            <a:ext cx="9903125" cy="49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3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2CE4C5A-183D-B06B-33F8-FF2722E01A1E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72AB0-8E93-D077-EEE6-0A4BE92E3CB2}"/>
              </a:ext>
            </a:extLst>
          </p:cNvPr>
          <p:cNvSpPr txBox="1"/>
          <p:nvPr/>
        </p:nvSpPr>
        <p:spPr>
          <a:xfrm>
            <a:off x="1796355" y="353200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글쓰기  화면  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07A4A-96D1-80BE-D1EB-BECCAFF3242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9719AD-0362-1A50-706B-EA33511D0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94" y="1527727"/>
            <a:ext cx="9670211" cy="49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93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366AAE-C93A-7A48-87F3-485DA6E286A8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B00A5-C1A6-8FA6-0821-CDE9E6AB5FA7}"/>
              </a:ext>
            </a:extLst>
          </p:cNvPr>
          <p:cNvSpPr txBox="1"/>
          <p:nvPr/>
        </p:nvSpPr>
        <p:spPr>
          <a:xfrm>
            <a:off x="1796355" y="35320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게시글 보기  화면  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33240-3858-ADFF-49F9-8B2147C7D1F5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AAED64-A2AA-BF77-4A3B-939CD57F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07" y="1390476"/>
            <a:ext cx="9401578" cy="46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17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955E9A-AFB7-233B-7263-E1EA6A3C6086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D43DF-92CF-628B-03F4-485C2F315D24}"/>
              </a:ext>
            </a:extLst>
          </p:cNvPr>
          <p:cNvSpPr txBox="1"/>
          <p:nvPr/>
        </p:nvSpPr>
        <p:spPr>
          <a:xfrm>
            <a:off x="1796355" y="353200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수정  화면  구성도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1B1E1-828D-6F45-EAB6-56B5C9E0A503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862443-AC7F-161D-D9D9-CE4C32E6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07" y="1428274"/>
            <a:ext cx="9591302" cy="52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0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A448BDB-EDFF-885D-8206-D22A0118E9AC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C0B13-E3EB-685A-858D-D9699A4FB20B}"/>
              </a:ext>
            </a:extLst>
          </p:cNvPr>
          <p:cNvSpPr txBox="1"/>
          <p:nvPr/>
        </p:nvSpPr>
        <p:spPr>
          <a:xfrm>
            <a:off x="1796355" y="353200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부가기능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1C796-EBEC-E5AD-FE1B-9E575CC234AC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5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734679-4A5B-9087-67BA-688DB606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91" y="1224951"/>
            <a:ext cx="5910560" cy="50435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CE6794-86B7-0196-BCC2-D6168FEDC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713" y="3927360"/>
            <a:ext cx="4267796" cy="1228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B9316-2105-8639-87FD-3E5EC6CC5C8B}"/>
              </a:ext>
            </a:extLst>
          </p:cNvPr>
          <p:cNvSpPr txBox="1"/>
          <p:nvPr/>
        </p:nvSpPr>
        <p:spPr>
          <a:xfrm>
            <a:off x="6984713" y="1868026"/>
            <a:ext cx="4781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항목을 모두 작성하지 않으면 알람이 뜨도록 설정</a:t>
            </a:r>
          </a:p>
        </p:txBody>
      </p:sp>
    </p:spTree>
    <p:extLst>
      <p:ext uri="{BB962C8B-B14F-4D97-AF65-F5344CB8AC3E}">
        <p14:creationId xmlns:p14="http://schemas.microsoft.com/office/powerpoint/2010/main" val="183917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A9211E-31E8-13CF-E8C6-56D15EAE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27" y="862642"/>
            <a:ext cx="5978500" cy="53828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5D276A-5180-168A-E21A-B032279C9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68" y="4379794"/>
            <a:ext cx="3824588" cy="1102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DD1226-77DF-4B36-7DD2-E225C89E8001}"/>
              </a:ext>
            </a:extLst>
          </p:cNvPr>
          <p:cNvSpPr txBox="1"/>
          <p:nvPr/>
        </p:nvSpPr>
        <p:spPr>
          <a:xfrm>
            <a:off x="7087827" y="2030282"/>
            <a:ext cx="4499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기존에 중복 되는 아이디로 가입을 하려고 하면 알람이 뜨도록 설정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BF305EA-DD7E-4640-7A94-A2D1CF13030A}"/>
              </a:ext>
            </a:extLst>
          </p:cNvPr>
          <p:cNvSpPr/>
          <p:nvPr/>
        </p:nvSpPr>
        <p:spPr>
          <a:xfrm>
            <a:off x="242678" y="257725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590795-03D9-A9B1-E3F5-35D6D9E452B8}"/>
              </a:ext>
            </a:extLst>
          </p:cNvPr>
          <p:cNvSpPr txBox="1"/>
          <p:nvPr/>
        </p:nvSpPr>
        <p:spPr>
          <a:xfrm>
            <a:off x="1675585" y="275563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부가기능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B9AE6-EFF6-59ED-6AB5-1DB9410E62D2}"/>
              </a:ext>
            </a:extLst>
          </p:cNvPr>
          <p:cNvSpPr txBox="1"/>
          <p:nvPr/>
        </p:nvSpPr>
        <p:spPr>
          <a:xfrm>
            <a:off x="471608" y="297421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5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60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C32635-7500-16CE-3B87-9DD935B8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1" y="807788"/>
            <a:ext cx="6583580" cy="34277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6E4036-9FEF-5162-7C77-D8FA21D84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31" y="4073267"/>
            <a:ext cx="4784185" cy="2603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0CC2B-BB00-E5D9-6024-9B343A3569E2}"/>
              </a:ext>
            </a:extLst>
          </p:cNvPr>
          <p:cNvSpPr txBox="1"/>
          <p:nvPr/>
        </p:nvSpPr>
        <p:spPr>
          <a:xfrm>
            <a:off x="6932626" y="1733118"/>
            <a:ext cx="49011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메인 페이지에 있는 이미지 창에 이미지를 클릭하면 사이트록 이동하게끔 설정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7D50F17-2801-CC8F-01B6-7B2C9AD46744}"/>
              </a:ext>
            </a:extLst>
          </p:cNvPr>
          <p:cNvSpPr/>
          <p:nvPr/>
        </p:nvSpPr>
        <p:spPr>
          <a:xfrm>
            <a:off x="346195" y="11970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74DA1-F6EB-99F0-54AA-AB910431BA21}"/>
              </a:ext>
            </a:extLst>
          </p:cNvPr>
          <p:cNvSpPr txBox="1"/>
          <p:nvPr/>
        </p:nvSpPr>
        <p:spPr>
          <a:xfrm>
            <a:off x="1779102" y="137540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부가기능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45C2B8-76EB-CF11-4ABC-4098DE642C14}"/>
              </a:ext>
            </a:extLst>
          </p:cNvPr>
          <p:cNvSpPr txBox="1"/>
          <p:nvPr/>
        </p:nvSpPr>
        <p:spPr>
          <a:xfrm>
            <a:off x="575125" y="15939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5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219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20754A-BEEC-8C5F-FE06-5040A17BE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04" y="4442689"/>
            <a:ext cx="1705213" cy="1962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8ED67C-3494-D0A1-ABEB-95BB1A14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35" y="1645678"/>
            <a:ext cx="1428949" cy="1781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ABDD0-AE7F-F6D1-6904-CDD399EAF36C}"/>
              </a:ext>
            </a:extLst>
          </p:cNvPr>
          <p:cNvSpPr txBox="1"/>
          <p:nvPr/>
        </p:nvSpPr>
        <p:spPr>
          <a:xfrm>
            <a:off x="1853321" y="97047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로그인이 되어있지 않은 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B669B-A4E8-5195-2096-AF748FB451E0}"/>
              </a:ext>
            </a:extLst>
          </p:cNvPr>
          <p:cNvSpPr txBox="1"/>
          <p:nvPr/>
        </p:nvSpPr>
        <p:spPr>
          <a:xfrm>
            <a:off x="1853321" y="407335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로그인이 되어있는 상황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83FD6-8C74-9F05-C58C-D7B64FD49762}"/>
              </a:ext>
            </a:extLst>
          </p:cNvPr>
          <p:cNvSpPr txBox="1"/>
          <p:nvPr/>
        </p:nvSpPr>
        <p:spPr>
          <a:xfrm>
            <a:off x="4497347" y="505465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로그아웃을 누르면 기존의 세션을 없애도록 설정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5540AD-7E08-085F-68B9-E82CDCA56DE3}"/>
              </a:ext>
            </a:extLst>
          </p:cNvPr>
          <p:cNvSpPr/>
          <p:nvPr/>
        </p:nvSpPr>
        <p:spPr>
          <a:xfrm>
            <a:off x="221897" y="185093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50229-49F8-DF6A-C5A3-374A14ABDF9B}"/>
              </a:ext>
            </a:extLst>
          </p:cNvPr>
          <p:cNvSpPr txBox="1"/>
          <p:nvPr/>
        </p:nvSpPr>
        <p:spPr>
          <a:xfrm>
            <a:off x="1654804" y="202931"/>
            <a:ext cx="133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부가기능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9E8EB-DF7B-EDDD-5CEB-0C57C407945E}"/>
              </a:ext>
            </a:extLst>
          </p:cNvPr>
          <p:cNvSpPr txBox="1"/>
          <p:nvPr/>
        </p:nvSpPr>
        <p:spPr>
          <a:xfrm>
            <a:off x="450827" y="224789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5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82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382C9F-AE30-3BD8-8055-699F56C0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3257526"/>
            <a:ext cx="9059539" cy="342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8BE2DE-23E7-D5EC-8D5D-85673D9F6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830" y="4510138"/>
            <a:ext cx="2705478" cy="619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F561F-6236-6714-2EEE-9A5581073890}"/>
              </a:ext>
            </a:extLst>
          </p:cNvPr>
          <p:cNvSpPr txBox="1"/>
          <p:nvPr/>
        </p:nvSpPr>
        <p:spPr>
          <a:xfrm>
            <a:off x="1376845" y="1319914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첨부 파일을 클릭하게 되면 다운로드 되게끔 설정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88060D-841E-B8E5-C0EA-2BE37E688A9D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7AC95-3DF7-1643-8EBF-87FA973D0A49}"/>
              </a:ext>
            </a:extLst>
          </p:cNvPr>
          <p:cNvSpPr txBox="1"/>
          <p:nvPr/>
        </p:nvSpPr>
        <p:spPr>
          <a:xfrm>
            <a:off x="1796355" y="353200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부가기능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5BDAF-536B-643A-77B4-D46F24ED6C7F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5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2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601312" y="148104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DA43A-4581-DBE0-FD7B-5C816476A353}"/>
              </a:ext>
            </a:extLst>
          </p:cNvPr>
          <p:cNvSpPr txBox="1"/>
          <p:nvPr/>
        </p:nvSpPr>
        <p:spPr>
          <a:xfrm>
            <a:off x="1368732" y="1556428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선정  동기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563778" y="216723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0898-E275-82DD-B9C0-6286BB43A98F}"/>
              </a:ext>
            </a:extLst>
          </p:cNvPr>
          <p:cNvSpPr txBox="1"/>
          <p:nvPr/>
        </p:nvSpPr>
        <p:spPr>
          <a:xfrm>
            <a:off x="1362504" y="2885908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벤치 마킹  사이트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563778" y="2935327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EC72C-A8CE-5E15-6859-2C137438EB0E}"/>
              </a:ext>
            </a:extLst>
          </p:cNvPr>
          <p:cNvSpPr txBox="1"/>
          <p:nvPr/>
        </p:nvSpPr>
        <p:spPr>
          <a:xfrm>
            <a:off x="1365991" y="216343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컨셉트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C0309-AF1A-4D0F-2E02-EA7BA1E13B5F}"/>
              </a:ext>
            </a:extLst>
          </p:cNvPr>
          <p:cNvSpPr txBox="1"/>
          <p:nvPr/>
        </p:nvSpPr>
        <p:spPr>
          <a:xfrm>
            <a:off x="577457" y="3621844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80EC8-E2D3-F0BC-E54F-24FF3AA6642C}"/>
              </a:ext>
            </a:extLst>
          </p:cNvPr>
          <p:cNvSpPr txBox="1"/>
          <p:nvPr/>
        </p:nvSpPr>
        <p:spPr>
          <a:xfrm>
            <a:off x="1362504" y="3670346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화면   구성도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76DF1-FC6E-2979-0360-4604751EE636}"/>
              </a:ext>
            </a:extLst>
          </p:cNvPr>
          <p:cNvSpPr txBox="1"/>
          <p:nvPr/>
        </p:nvSpPr>
        <p:spPr>
          <a:xfrm>
            <a:off x="1058842" y="559043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 table of 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191FE-5D26-A756-7A7E-D88AC49B0C1C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C3899-9777-7ED6-BB35-3763A8B769EF}"/>
              </a:ext>
            </a:extLst>
          </p:cNvPr>
          <p:cNvSpPr txBox="1"/>
          <p:nvPr/>
        </p:nvSpPr>
        <p:spPr>
          <a:xfrm>
            <a:off x="642703" y="430836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84ABD-E7C5-DD92-C9F8-F7845E483ADC}"/>
              </a:ext>
            </a:extLst>
          </p:cNvPr>
          <p:cNvSpPr txBox="1"/>
          <p:nvPr/>
        </p:nvSpPr>
        <p:spPr>
          <a:xfrm>
            <a:off x="1362504" y="4315805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부가  기능</a:t>
            </a:r>
          </a:p>
        </p:txBody>
      </p:sp>
      <p:pic>
        <p:nvPicPr>
          <p:cNvPr id="15" name="그림 14" descr="선화, 벡터그래픽이(가) 표시된 사진&#10;&#10;자동 생성된 설명">
            <a:extLst>
              <a:ext uri="{FF2B5EF4-FFF2-40B4-BE49-F238E27FC236}">
                <a16:creationId xmlns:a16="http://schemas.microsoft.com/office/drawing/2014/main" id="{6E0816CC-E17D-9C75-0B95-D0D58CF7F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03" y="385528"/>
            <a:ext cx="5896548" cy="5896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287C73-9A3C-65C1-10AD-DF4A52FCDE9E}"/>
              </a:ext>
            </a:extLst>
          </p:cNvPr>
          <p:cNvSpPr txBox="1"/>
          <p:nvPr/>
        </p:nvSpPr>
        <p:spPr>
          <a:xfrm>
            <a:off x="623312" y="50785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6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D77A3-3496-B687-3FBF-1BCDC376A0C9}"/>
              </a:ext>
            </a:extLst>
          </p:cNvPr>
          <p:cNvSpPr txBox="1"/>
          <p:nvPr/>
        </p:nvSpPr>
        <p:spPr>
          <a:xfrm>
            <a:off x="1350733" y="5102913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/>
              <a:t>UI  </a:t>
            </a:r>
            <a:r>
              <a:rPr lang="ko-KR" altLang="en-US" sz="2400" spc="-300" dirty="0"/>
              <a:t>네비게이션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BE7A5-EE20-7139-42BF-751DD6E1FE17}"/>
              </a:ext>
            </a:extLst>
          </p:cNvPr>
          <p:cNvSpPr txBox="1"/>
          <p:nvPr/>
        </p:nvSpPr>
        <p:spPr>
          <a:xfrm>
            <a:off x="632696" y="58244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55F3B-068D-C4AB-939A-AE6D86C08C90}"/>
              </a:ext>
            </a:extLst>
          </p:cNvPr>
          <p:cNvSpPr txBox="1"/>
          <p:nvPr/>
        </p:nvSpPr>
        <p:spPr>
          <a:xfrm>
            <a:off x="1360117" y="5848815"/>
            <a:ext cx="183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테이블 구성도</a:t>
            </a:r>
          </a:p>
        </p:txBody>
      </p:sp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142B14-2211-BDBB-5BA3-7857481F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71" y="2249526"/>
            <a:ext cx="9489057" cy="389044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8FC1E8A-B2CB-628B-CDA4-FBA2C4B7487F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6E60E-0E2D-E091-79F4-5B567DD28FE1}"/>
              </a:ext>
            </a:extLst>
          </p:cNvPr>
          <p:cNvSpPr txBox="1"/>
          <p:nvPr/>
        </p:nvSpPr>
        <p:spPr>
          <a:xfrm>
            <a:off x="1796355" y="353200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부가기능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22B90-C443-9B38-7DA0-1CF186F8558F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5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85F37-C9EB-BEDB-B25D-326BDC47AEC5}"/>
              </a:ext>
            </a:extLst>
          </p:cNvPr>
          <p:cNvSpPr txBox="1"/>
          <p:nvPr/>
        </p:nvSpPr>
        <p:spPr>
          <a:xfrm>
            <a:off x="1920309" y="1452910"/>
            <a:ext cx="74738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10</a:t>
            </a:r>
            <a:r>
              <a:rPr lang="ko-KR" altLang="en-US" sz="2000" b="1" dirty="0"/>
              <a:t>개 이상의 글이 추가가 되면 다음 페이지로 </a:t>
            </a:r>
            <a:r>
              <a:rPr lang="ko-KR" altLang="en-US" sz="2000" b="1" dirty="0" err="1"/>
              <a:t>넘어갈수</a:t>
            </a:r>
            <a:r>
              <a:rPr lang="ko-KR" altLang="en-US" sz="2000" b="1" dirty="0"/>
              <a:t> 있도록 설정 다음 버튼을 통해 </a:t>
            </a:r>
            <a:r>
              <a:rPr lang="ko-KR" altLang="en-US" sz="2000" b="1" dirty="0" err="1"/>
              <a:t>넘어갈수</a:t>
            </a:r>
            <a:r>
              <a:rPr lang="ko-KR" altLang="en-US" sz="2000" b="1" dirty="0"/>
              <a:t> 있습니다</a:t>
            </a:r>
          </a:p>
        </p:txBody>
      </p:sp>
    </p:spTree>
    <p:extLst>
      <p:ext uri="{BB962C8B-B14F-4D97-AF65-F5344CB8AC3E}">
        <p14:creationId xmlns:p14="http://schemas.microsoft.com/office/powerpoint/2010/main" val="125909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4416F6-9D59-FAE3-855F-8092FA1E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72" y="1736715"/>
            <a:ext cx="9071284" cy="26942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3A8A7-AA82-E60A-3900-4B2D033E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1" y="4333790"/>
            <a:ext cx="9140295" cy="252421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81C8A8A-6B2B-F17E-E0BF-F20D6CCC0F9E}"/>
              </a:ext>
            </a:extLst>
          </p:cNvPr>
          <p:cNvSpPr/>
          <p:nvPr/>
        </p:nvSpPr>
        <p:spPr>
          <a:xfrm>
            <a:off x="898286" y="645913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1C09F-C6ED-B7FC-45FA-CB74D5B75183}"/>
              </a:ext>
            </a:extLst>
          </p:cNvPr>
          <p:cNvSpPr txBox="1"/>
          <p:nvPr/>
        </p:nvSpPr>
        <p:spPr>
          <a:xfrm>
            <a:off x="2331193" y="663751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부가기능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6CA67-A419-D98E-A8CA-2C3A9D6FFAEC}"/>
              </a:ext>
            </a:extLst>
          </p:cNvPr>
          <p:cNvSpPr txBox="1"/>
          <p:nvPr/>
        </p:nvSpPr>
        <p:spPr>
          <a:xfrm>
            <a:off x="1127216" y="685609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5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A2BC1-59FD-024C-6A8C-A309372A9DE5}"/>
              </a:ext>
            </a:extLst>
          </p:cNvPr>
          <p:cNvSpPr txBox="1"/>
          <p:nvPr/>
        </p:nvSpPr>
        <p:spPr>
          <a:xfrm>
            <a:off x="8968091" y="2277445"/>
            <a:ext cx="32239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다른 사용자가 접속해서 </a:t>
            </a:r>
            <a:r>
              <a:rPr lang="ko-KR" altLang="en-US" sz="2000" b="1"/>
              <a:t>글을 볼 경우에는 삭제 수정 불가 하게 설정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2633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BBE091A-B72E-57A6-A380-E53DBC67DD8F}"/>
              </a:ext>
            </a:extLst>
          </p:cNvPr>
          <p:cNvSpPr/>
          <p:nvPr/>
        </p:nvSpPr>
        <p:spPr>
          <a:xfrm>
            <a:off x="898286" y="645913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D3939-F34F-8B9F-3D1A-047FFA163B32}"/>
              </a:ext>
            </a:extLst>
          </p:cNvPr>
          <p:cNvSpPr txBox="1"/>
          <p:nvPr/>
        </p:nvSpPr>
        <p:spPr>
          <a:xfrm>
            <a:off x="2331193" y="663751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UI 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네이게이션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FED592-B11F-64FE-3AC1-1E5DDCA17FB8}"/>
              </a:ext>
            </a:extLst>
          </p:cNvPr>
          <p:cNvSpPr txBox="1"/>
          <p:nvPr/>
        </p:nvSpPr>
        <p:spPr>
          <a:xfrm>
            <a:off x="1127216" y="685609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6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C5698F-A939-C72F-4D3C-B8D01343B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683" y="1561144"/>
            <a:ext cx="7735833" cy="4633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F4794C-1921-40FE-1F7B-AE1658BF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15" y="1388921"/>
            <a:ext cx="2648314" cy="51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13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50395" y="329546"/>
            <a:ext cx="205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DB 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테이블 정리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CB235-72C4-098F-46C6-F0DDB35DF28D}"/>
              </a:ext>
            </a:extLst>
          </p:cNvPr>
          <p:cNvSpPr txBox="1"/>
          <p:nvPr/>
        </p:nvSpPr>
        <p:spPr>
          <a:xfrm>
            <a:off x="673964" y="2853965"/>
            <a:ext cx="6097772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Fitness– </a:t>
            </a:r>
            <a:r>
              <a:rPr lang="ko-KR" altLang="en-US" dirty="0"/>
              <a:t>운동 게시판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EF334-740D-9C14-8B93-B6BEB67C935C}"/>
              </a:ext>
            </a:extLst>
          </p:cNvPr>
          <p:cNvSpPr txBox="1"/>
          <p:nvPr/>
        </p:nvSpPr>
        <p:spPr>
          <a:xfrm>
            <a:off x="673964" y="4291659"/>
            <a:ext cx="6097772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market– </a:t>
            </a:r>
            <a:r>
              <a:rPr lang="ko-KR" altLang="en-US" dirty="0"/>
              <a:t>물건 사고 파는 게시판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BA42D-DF11-86B9-124F-3F1597EA3ABE}"/>
              </a:ext>
            </a:extLst>
          </p:cNvPr>
          <p:cNvSpPr txBox="1"/>
          <p:nvPr/>
        </p:nvSpPr>
        <p:spPr>
          <a:xfrm>
            <a:off x="673964" y="2149156"/>
            <a:ext cx="6097772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user - </a:t>
            </a:r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B18330-C4AD-9E52-4AFC-CBF575A000C9}"/>
              </a:ext>
            </a:extLst>
          </p:cNvPr>
          <p:cNvSpPr txBox="1"/>
          <p:nvPr/>
        </p:nvSpPr>
        <p:spPr>
          <a:xfrm>
            <a:off x="673964" y="3562823"/>
            <a:ext cx="6097772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diet– </a:t>
            </a:r>
            <a:r>
              <a:rPr lang="ko-KR" altLang="en-US" dirty="0"/>
              <a:t>식단 공유 게시판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FBC293-CEAD-418E-9F26-9F4F0793BF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E3C126-9AA2-A429-EAEC-A7DDB50015B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869A89-46CD-DA16-31EA-1E36FDF34950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7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44464" y="335362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user 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테이블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CB235-72C4-098F-46C6-F0DDB35DF28D}"/>
              </a:ext>
            </a:extLst>
          </p:cNvPr>
          <p:cNvSpPr txBox="1"/>
          <p:nvPr/>
        </p:nvSpPr>
        <p:spPr>
          <a:xfrm>
            <a:off x="673964" y="257565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userID</a:t>
            </a:r>
            <a:r>
              <a:rPr lang="en-US" altLang="ko-KR" dirty="0"/>
              <a:t> - Pk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EF334-740D-9C14-8B93-B6BEB67C935C}"/>
              </a:ext>
            </a:extLst>
          </p:cNvPr>
          <p:cNvSpPr txBox="1"/>
          <p:nvPr/>
        </p:nvSpPr>
        <p:spPr>
          <a:xfrm>
            <a:off x="673964" y="345691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userName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1C3B8B-1706-B609-A764-E65BED971EA6}"/>
              </a:ext>
            </a:extLst>
          </p:cNvPr>
          <p:cNvSpPr txBox="1"/>
          <p:nvPr/>
        </p:nvSpPr>
        <p:spPr>
          <a:xfrm>
            <a:off x="673964" y="496768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userDate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BA42D-DF11-86B9-124F-3F1597EA3ABE}"/>
              </a:ext>
            </a:extLst>
          </p:cNvPr>
          <p:cNvSpPr txBox="1"/>
          <p:nvPr/>
        </p:nvSpPr>
        <p:spPr>
          <a:xfrm>
            <a:off x="673964" y="180285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속성 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B18330-C4AD-9E52-4AFC-CBF575A000C9}"/>
              </a:ext>
            </a:extLst>
          </p:cNvPr>
          <p:cNvSpPr txBox="1"/>
          <p:nvPr/>
        </p:nvSpPr>
        <p:spPr>
          <a:xfrm>
            <a:off x="673964" y="302365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userPassword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04645-9F52-2BD4-7BB7-50D370BECC47}"/>
              </a:ext>
            </a:extLst>
          </p:cNvPr>
          <p:cNvSpPr txBox="1"/>
          <p:nvPr/>
        </p:nvSpPr>
        <p:spPr>
          <a:xfrm>
            <a:off x="673964" y="390799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userNick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B71FF-ED49-CD89-B139-A1EC4403515E}"/>
              </a:ext>
            </a:extLst>
          </p:cNvPr>
          <p:cNvSpPr txBox="1"/>
          <p:nvPr/>
        </p:nvSpPr>
        <p:spPr>
          <a:xfrm>
            <a:off x="673964" y="442344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userEmail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C25B1D-F09D-1613-B34F-5868C4D0F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21" y="2700690"/>
            <a:ext cx="7039957" cy="207674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121DC2D-8134-CB7A-8357-2B230CB60B4C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7E24A-103A-EB7E-FE2A-1FDFE43F926F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7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241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678544" y="335362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Fitness 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테이블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CB235-72C4-098F-46C6-F0DDB35DF28D}"/>
              </a:ext>
            </a:extLst>
          </p:cNvPr>
          <p:cNvSpPr txBox="1"/>
          <p:nvPr/>
        </p:nvSpPr>
        <p:spPr>
          <a:xfrm>
            <a:off x="554151" y="229556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fitnessID</a:t>
            </a:r>
            <a:r>
              <a:rPr lang="en-US" altLang="ko-KR" dirty="0"/>
              <a:t> – Pk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EF334-740D-9C14-8B93-B6BEB67C935C}"/>
              </a:ext>
            </a:extLst>
          </p:cNvPr>
          <p:cNvSpPr txBox="1"/>
          <p:nvPr/>
        </p:nvSpPr>
        <p:spPr>
          <a:xfrm>
            <a:off x="554151" y="320615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userID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BA42D-DF11-86B9-124F-3F1597EA3ABE}"/>
              </a:ext>
            </a:extLst>
          </p:cNvPr>
          <p:cNvSpPr txBox="1"/>
          <p:nvPr/>
        </p:nvSpPr>
        <p:spPr>
          <a:xfrm>
            <a:off x="629716" y="175355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속성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04645-9F52-2BD4-7BB7-50D370BECC47}"/>
              </a:ext>
            </a:extLst>
          </p:cNvPr>
          <p:cNvSpPr txBox="1"/>
          <p:nvPr/>
        </p:nvSpPr>
        <p:spPr>
          <a:xfrm>
            <a:off x="554151" y="277965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fitnessTitle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D951AA-150D-0002-D738-0E6FFAF75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352" y="2622362"/>
            <a:ext cx="7059010" cy="1838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0A026-96A9-ACD9-3BE2-DA3C4FAFF42D}"/>
              </a:ext>
            </a:extLst>
          </p:cNvPr>
          <p:cNvSpPr txBox="1"/>
          <p:nvPr/>
        </p:nvSpPr>
        <p:spPr>
          <a:xfrm>
            <a:off x="486256" y="376137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fitnessDate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57CBE-DBCF-D1D9-2DD8-D8296AA35C36}"/>
              </a:ext>
            </a:extLst>
          </p:cNvPr>
          <p:cNvSpPr txBox="1"/>
          <p:nvPr/>
        </p:nvSpPr>
        <p:spPr>
          <a:xfrm>
            <a:off x="486256" y="427807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fitnessContent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322E5-1857-8FF8-D5E0-E4B2A115DDCB}"/>
              </a:ext>
            </a:extLst>
          </p:cNvPr>
          <p:cNvSpPr txBox="1"/>
          <p:nvPr/>
        </p:nvSpPr>
        <p:spPr>
          <a:xfrm>
            <a:off x="499517" y="476612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fitnessAvailable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4603F-3953-26B1-402D-1B43A0F437E0}"/>
              </a:ext>
            </a:extLst>
          </p:cNvPr>
          <p:cNvSpPr txBox="1"/>
          <p:nvPr/>
        </p:nvSpPr>
        <p:spPr>
          <a:xfrm>
            <a:off x="486256" y="527527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fitnessFileName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5D9DE-84D3-A162-6AAA-AA876BC8C0C4}"/>
              </a:ext>
            </a:extLst>
          </p:cNvPr>
          <p:cNvSpPr txBox="1"/>
          <p:nvPr/>
        </p:nvSpPr>
        <p:spPr>
          <a:xfrm>
            <a:off x="486256" y="578441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fitnessFileRealName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911CA8C-122B-013B-6744-540F313BFA9A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9AFDE-DD88-0A38-092E-D43F333C1F0E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7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3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804981" y="332830"/>
            <a:ext cx="16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>
                <a:solidFill>
                  <a:schemeClr val="tx1">
                    <a:lumMod val="75000"/>
                  </a:schemeClr>
                </a:solidFill>
              </a:rPr>
              <a:t>Diet  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테이블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ACB235-72C4-098F-46C6-F0DDB35DF28D}"/>
              </a:ext>
            </a:extLst>
          </p:cNvPr>
          <p:cNvSpPr txBox="1"/>
          <p:nvPr/>
        </p:nvSpPr>
        <p:spPr>
          <a:xfrm>
            <a:off x="554151" y="229556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dietID </a:t>
            </a:r>
            <a:r>
              <a:rPr lang="en-US" altLang="ko-KR" dirty="0"/>
              <a:t>– Pk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EF334-740D-9C14-8B93-B6BEB67C935C}"/>
              </a:ext>
            </a:extLst>
          </p:cNvPr>
          <p:cNvSpPr txBox="1"/>
          <p:nvPr/>
        </p:nvSpPr>
        <p:spPr>
          <a:xfrm>
            <a:off x="554151" y="320558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userID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BA42D-DF11-86B9-124F-3F1597EA3ABE}"/>
              </a:ext>
            </a:extLst>
          </p:cNvPr>
          <p:cNvSpPr txBox="1"/>
          <p:nvPr/>
        </p:nvSpPr>
        <p:spPr>
          <a:xfrm>
            <a:off x="554151" y="17788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속성 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04645-9F52-2BD4-7BB7-50D370BECC47}"/>
              </a:ext>
            </a:extLst>
          </p:cNvPr>
          <p:cNvSpPr txBox="1"/>
          <p:nvPr/>
        </p:nvSpPr>
        <p:spPr>
          <a:xfrm>
            <a:off x="554151" y="277965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dietTitle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0A026-96A9-ACD9-3BE2-DA3C4FAFF42D}"/>
              </a:ext>
            </a:extLst>
          </p:cNvPr>
          <p:cNvSpPr txBox="1"/>
          <p:nvPr/>
        </p:nvSpPr>
        <p:spPr>
          <a:xfrm>
            <a:off x="486256" y="376137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dietDate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57CBE-DBCF-D1D9-2DD8-D8296AA35C36}"/>
              </a:ext>
            </a:extLst>
          </p:cNvPr>
          <p:cNvSpPr txBox="1"/>
          <p:nvPr/>
        </p:nvSpPr>
        <p:spPr>
          <a:xfrm>
            <a:off x="486256" y="427807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dietContent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322E5-1857-8FF8-D5E0-E4B2A115DDCB}"/>
              </a:ext>
            </a:extLst>
          </p:cNvPr>
          <p:cNvSpPr txBox="1"/>
          <p:nvPr/>
        </p:nvSpPr>
        <p:spPr>
          <a:xfrm>
            <a:off x="499517" y="476612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dietAvailable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C4603F-3953-26B1-402D-1B43A0F437E0}"/>
              </a:ext>
            </a:extLst>
          </p:cNvPr>
          <p:cNvSpPr txBox="1"/>
          <p:nvPr/>
        </p:nvSpPr>
        <p:spPr>
          <a:xfrm>
            <a:off x="486256" y="527527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dietFileName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5D9DE-84D3-A162-6AAA-AA876BC8C0C4}"/>
              </a:ext>
            </a:extLst>
          </p:cNvPr>
          <p:cNvSpPr txBox="1"/>
          <p:nvPr/>
        </p:nvSpPr>
        <p:spPr>
          <a:xfrm>
            <a:off x="486256" y="578441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dietFileRealName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6A2E60-17DF-4094-D165-F02D0EEB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13" y="2811025"/>
            <a:ext cx="7068536" cy="189574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C65F38A-BB71-133A-899D-7C9E4C7FFDBC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7F953E-4D51-8B19-8E57-F92DA1CA7530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7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93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0CE0D-7914-A82C-104D-DA19484ED068}"/>
              </a:ext>
            </a:extLst>
          </p:cNvPr>
          <p:cNvSpPr txBox="1"/>
          <p:nvPr/>
        </p:nvSpPr>
        <p:spPr>
          <a:xfrm>
            <a:off x="1744464" y="293133"/>
            <a:ext cx="194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75000"/>
                  </a:schemeClr>
                </a:solidFill>
              </a:rPr>
              <a:t>market  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테이블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AFE02-487A-373D-0C73-A45010A5B1BB}"/>
              </a:ext>
            </a:extLst>
          </p:cNvPr>
          <p:cNvSpPr txBox="1"/>
          <p:nvPr/>
        </p:nvSpPr>
        <p:spPr>
          <a:xfrm>
            <a:off x="554151" y="229556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marketID</a:t>
            </a:r>
            <a:r>
              <a:rPr lang="en-US" altLang="ko-KR" dirty="0"/>
              <a:t> – Pk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2B6AD-BD0D-3EF8-3265-661948D48F80}"/>
              </a:ext>
            </a:extLst>
          </p:cNvPr>
          <p:cNvSpPr txBox="1"/>
          <p:nvPr/>
        </p:nvSpPr>
        <p:spPr>
          <a:xfrm>
            <a:off x="554151" y="320558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userID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7068F-A7FC-246B-5AF9-CC8AFE99F771}"/>
              </a:ext>
            </a:extLst>
          </p:cNvPr>
          <p:cNvSpPr txBox="1"/>
          <p:nvPr/>
        </p:nvSpPr>
        <p:spPr>
          <a:xfrm>
            <a:off x="554151" y="17788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속성 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B5015-6A99-B11B-5284-7EFBE85938AE}"/>
              </a:ext>
            </a:extLst>
          </p:cNvPr>
          <p:cNvSpPr txBox="1"/>
          <p:nvPr/>
        </p:nvSpPr>
        <p:spPr>
          <a:xfrm>
            <a:off x="554151" y="277965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marketTitle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05FE5-294E-65E6-1790-6B24998275F1}"/>
              </a:ext>
            </a:extLst>
          </p:cNvPr>
          <p:cNvSpPr txBox="1"/>
          <p:nvPr/>
        </p:nvSpPr>
        <p:spPr>
          <a:xfrm>
            <a:off x="486256" y="376137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marketDate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D0A017-5EBE-C660-09F0-83631A423DE9}"/>
              </a:ext>
            </a:extLst>
          </p:cNvPr>
          <p:cNvSpPr txBox="1"/>
          <p:nvPr/>
        </p:nvSpPr>
        <p:spPr>
          <a:xfrm>
            <a:off x="486256" y="427807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marketContent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E5A62B-2736-D3E4-4276-D57BCD236BFC}"/>
              </a:ext>
            </a:extLst>
          </p:cNvPr>
          <p:cNvSpPr txBox="1"/>
          <p:nvPr/>
        </p:nvSpPr>
        <p:spPr>
          <a:xfrm>
            <a:off x="499517" y="476612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marketAvailable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AE577F-449F-0A91-61A8-6EF37E88A248}"/>
              </a:ext>
            </a:extLst>
          </p:cNvPr>
          <p:cNvSpPr txBox="1"/>
          <p:nvPr/>
        </p:nvSpPr>
        <p:spPr>
          <a:xfrm>
            <a:off x="486256" y="527527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marketFileName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29453-2675-667A-ACAC-4A440661F193}"/>
              </a:ext>
            </a:extLst>
          </p:cNvPr>
          <p:cNvSpPr txBox="1"/>
          <p:nvPr/>
        </p:nvSpPr>
        <p:spPr>
          <a:xfrm>
            <a:off x="499517" y="578441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marketFileRealName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1F1FB07-996D-AC78-0B6A-BEDE7714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585" y="2981473"/>
            <a:ext cx="7068536" cy="171473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248B480-F89F-7AAC-8DCF-00A84FBFE3E5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CD0339-1923-1276-6A10-0F415E0BE6EB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7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64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77C812-15B8-6E38-007C-FB42E693B851}"/>
              </a:ext>
            </a:extLst>
          </p:cNvPr>
          <p:cNvSpPr txBox="1"/>
          <p:nvPr/>
        </p:nvSpPr>
        <p:spPr>
          <a:xfrm>
            <a:off x="951714" y="5433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참고사항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EC029-A3E9-0696-1C7F-D2C07FDDD8A2}"/>
              </a:ext>
            </a:extLst>
          </p:cNvPr>
          <p:cNvSpPr txBox="1"/>
          <p:nvPr/>
        </p:nvSpPr>
        <p:spPr>
          <a:xfrm>
            <a:off x="951714" y="2809171"/>
            <a:ext cx="2804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ID : root</a:t>
            </a:r>
          </a:p>
          <a:p>
            <a:r>
              <a:rPr lang="en-US" altLang="ko-KR" sz="2400" b="1" dirty="0"/>
              <a:t>Password : inha1958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A9168-5CC2-5F03-662C-26075CCC7A3F}"/>
              </a:ext>
            </a:extLst>
          </p:cNvPr>
          <p:cNvSpPr txBox="1"/>
          <p:nvPr/>
        </p:nvSpPr>
        <p:spPr>
          <a:xfrm>
            <a:off x="951714" y="2144938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MY SQL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218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0FC4F5-EC45-29CD-6320-BBA01AE4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E0B2E8-6EED-02A4-D334-A477241D0FA3}"/>
              </a:ext>
            </a:extLst>
          </p:cNvPr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1A7F5-4BA9-765E-1807-7E93A431E5EF}"/>
              </a:ext>
            </a:extLst>
          </p:cNvPr>
          <p:cNvSpPr txBox="1"/>
          <p:nvPr/>
        </p:nvSpPr>
        <p:spPr>
          <a:xfrm>
            <a:off x="4893587" y="3107472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5853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선정동기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6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824DB3-5AC0-154D-0CB3-4A5C9E4D5CC9}"/>
              </a:ext>
            </a:extLst>
          </p:cNvPr>
          <p:cNvSpPr/>
          <p:nvPr/>
        </p:nvSpPr>
        <p:spPr>
          <a:xfrm>
            <a:off x="1102297" y="1683260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0A5674-2ABC-87CD-093F-69DC0E37039B}"/>
              </a:ext>
            </a:extLst>
          </p:cNvPr>
          <p:cNvSpPr/>
          <p:nvPr/>
        </p:nvSpPr>
        <p:spPr>
          <a:xfrm>
            <a:off x="2740416" y="1683260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D5B30-EDC6-EA9B-A35F-460E19E4B47C}"/>
              </a:ext>
            </a:extLst>
          </p:cNvPr>
          <p:cNvSpPr txBox="1"/>
          <p:nvPr/>
        </p:nvSpPr>
        <p:spPr>
          <a:xfrm>
            <a:off x="1446459" y="1883140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첫째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CBE1A-8869-B821-E157-16ABB3236313}"/>
              </a:ext>
            </a:extLst>
          </p:cNvPr>
          <p:cNvSpPr txBox="1"/>
          <p:nvPr/>
        </p:nvSpPr>
        <p:spPr>
          <a:xfrm>
            <a:off x="2949786" y="2015820"/>
            <a:ext cx="3134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/>
              <a:t>운동하는  사람들끼리  정보  공유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4F7488-A278-8374-4BDE-F2F9572A3B54}"/>
              </a:ext>
            </a:extLst>
          </p:cNvPr>
          <p:cNvSpPr/>
          <p:nvPr/>
        </p:nvSpPr>
        <p:spPr>
          <a:xfrm>
            <a:off x="1102295" y="3268121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9AAEC1-75BD-CABA-39EB-5C3212BE23FD}"/>
              </a:ext>
            </a:extLst>
          </p:cNvPr>
          <p:cNvSpPr/>
          <p:nvPr/>
        </p:nvSpPr>
        <p:spPr>
          <a:xfrm>
            <a:off x="2740418" y="3268122"/>
            <a:ext cx="8388193" cy="9845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BE29DB-80ED-9E81-1A90-F66C25201A37}"/>
              </a:ext>
            </a:extLst>
          </p:cNvPr>
          <p:cNvSpPr txBox="1"/>
          <p:nvPr/>
        </p:nvSpPr>
        <p:spPr>
          <a:xfrm>
            <a:off x="1446457" y="3468001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둘째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2643-317C-A5F5-3E60-CF11698A3039}"/>
              </a:ext>
            </a:extLst>
          </p:cNvPr>
          <p:cNvSpPr txBox="1"/>
          <p:nvPr/>
        </p:nvSpPr>
        <p:spPr>
          <a:xfrm>
            <a:off x="2949786" y="3575593"/>
            <a:ext cx="7385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/>
              <a:t>다른   많은   커뮤니티들이  존재  하지만  오직  운동을  위한   공간을  만들고  싶어서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A08D62-EBEB-41E1-FCAC-41EF43C82696}"/>
              </a:ext>
            </a:extLst>
          </p:cNvPr>
          <p:cNvSpPr/>
          <p:nvPr/>
        </p:nvSpPr>
        <p:spPr>
          <a:xfrm>
            <a:off x="1102293" y="4852982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EFBF44-C158-B7D4-13CC-901FFBE6E165}"/>
              </a:ext>
            </a:extLst>
          </p:cNvPr>
          <p:cNvSpPr/>
          <p:nvPr/>
        </p:nvSpPr>
        <p:spPr>
          <a:xfrm>
            <a:off x="2740416" y="485298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07866-4D68-7EFC-DE5B-426635F20821}"/>
              </a:ext>
            </a:extLst>
          </p:cNvPr>
          <p:cNvSpPr txBox="1"/>
          <p:nvPr/>
        </p:nvSpPr>
        <p:spPr>
          <a:xfrm>
            <a:off x="1446455" y="505286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셋째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84953-7CEE-05B2-ADF6-EEFD06DE43A7}"/>
              </a:ext>
            </a:extLst>
          </p:cNvPr>
          <p:cNvSpPr txBox="1"/>
          <p:nvPr/>
        </p:nvSpPr>
        <p:spPr>
          <a:xfrm>
            <a:off x="2949786" y="5138890"/>
            <a:ext cx="3153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/>
              <a:t>나의  운동  기록을  남기고 싶어서</a:t>
            </a:r>
          </a:p>
        </p:txBody>
      </p:sp>
    </p:spTree>
    <p:extLst>
      <p:ext uri="{BB962C8B-B14F-4D97-AF65-F5344CB8AC3E}">
        <p14:creationId xmlns:p14="http://schemas.microsoft.com/office/powerpoint/2010/main" val="272927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DFAF9D-8BA4-0C9D-C588-EBB603625205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37934E-1879-6672-AF4D-459A7F398A5B}"/>
              </a:ext>
            </a:extLst>
          </p:cNvPr>
          <p:cNvSpPr txBox="1"/>
          <p:nvPr/>
        </p:nvSpPr>
        <p:spPr>
          <a:xfrm>
            <a:off x="1796355" y="353200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컨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셉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C603A-F357-C64B-7431-B7C2C526ECC1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4CBA8-BC43-899E-EA34-76C0F0DB6A5F}"/>
              </a:ext>
            </a:extLst>
          </p:cNvPr>
          <p:cNvSpPr txBox="1"/>
          <p:nvPr/>
        </p:nvSpPr>
        <p:spPr>
          <a:xfrm>
            <a:off x="550782" y="4146600"/>
            <a:ext cx="55755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/>
              <a:t>깔끔</a:t>
            </a:r>
            <a:r>
              <a:rPr lang="ko-KR" altLang="en-US" sz="2400" spc="-300" dirty="0"/>
              <a:t> </a:t>
            </a:r>
            <a:r>
              <a:rPr lang="ko-KR" altLang="en-US" sz="2400" spc="-300" dirty="0" err="1"/>
              <a:t>한걸</a:t>
            </a:r>
            <a:r>
              <a:rPr lang="ko-KR" altLang="en-US" sz="2400" spc="-300" dirty="0"/>
              <a:t>   좋아해서  화이트  배경에    최대한의</a:t>
            </a:r>
            <a:endParaRPr lang="en-US" altLang="ko-KR" sz="2400" spc="-300" dirty="0"/>
          </a:p>
          <a:p>
            <a:endParaRPr lang="en-US" altLang="ko-KR" sz="2400" spc="-300" dirty="0"/>
          </a:p>
          <a:p>
            <a:r>
              <a:rPr lang="ko-KR" altLang="en-US" sz="2400" spc="-300" dirty="0"/>
              <a:t>단 색을   사용하고  강조하는 내용이나  포인트에</a:t>
            </a:r>
            <a:endParaRPr lang="en-US" altLang="ko-KR" sz="2400" spc="-300" dirty="0"/>
          </a:p>
          <a:p>
            <a:r>
              <a:rPr lang="ko-KR" altLang="en-US" sz="2400" spc="-300" dirty="0"/>
              <a:t> </a:t>
            </a:r>
            <a:endParaRPr lang="en-US" altLang="ko-KR" sz="2400" spc="-300" dirty="0"/>
          </a:p>
          <a:p>
            <a:r>
              <a:rPr lang="ko-KR" altLang="en-US" sz="2400" spc="-300" dirty="0"/>
              <a:t>컬러를 사용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8DF85F-6C30-9693-F967-FC0589AB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358" y="772407"/>
            <a:ext cx="3746264" cy="53131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528390-8CBF-82A7-9992-50EF9E3F8A15}"/>
              </a:ext>
            </a:extLst>
          </p:cNvPr>
          <p:cNvSpPr txBox="1"/>
          <p:nvPr/>
        </p:nvSpPr>
        <p:spPr>
          <a:xfrm>
            <a:off x="592346" y="1610616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주제 컨셉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B931E-C833-7160-A540-C777A396CDC4}"/>
              </a:ext>
            </a:extLst>
          </p:cNvPr>
          <p:cNvSpPr txBox="1"/>
          <p:nvPr/>
        </p:nvSpPr>
        <p:spPr>
          <a:xfrm>
            <a:off x="550782" y="2281900"/>
            <a:ext cx="2691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운동  전문  커뮤니티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F10323-2F71-5067-B306-E8A9DFA57796}"/>
              </a:ext>
            </a:extLst>
          </p:cNvPr>
          <p:cNvSpPr txBox="1"/>
          <p:nvPr/>
        </p:nvSpPr>
        <p:spPr>
          <a:xfrm>
            <a:off x="592378" y="3527638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283286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B9C8104-7B6C-3099-2751-BCA35605FBD6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333D1-EA20-6D76-2E05-180EB9BC589E}"/>
              </a:ext>
            </a:extLst>
          </p:cNvPr>
          <p:cNvSpPr txBox="1"/>
          <p:nvPr/>
        </p:nvSpPr>
        <p:spPr>
          <a:xfrm>
            <a:off x="1796355" y="353200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이름  컨셉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86410-3CB0-E672-8C30-09969AEBCBE4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23CDFF-5077-808B-C552-F39CAB0A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669"/>
            <a:ext cx="3439005" cy="184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6535BF-D24A-BCCA-5C67-14ADB5D30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00" y="3585224"/>
            <a:ext cx="2286319" cy="1095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6D179D-BB54-78BE-96F6-1FDD2028F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48" y="5294303"/>
            <a:ext cx="6569756" cy="830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62CB5-3AD4-2CA7-0D3D-33E4FF36DE0A}"/>
              </a:ext>
            </a:extLst>
          </p:cNvPr>
          <p:cNvSpPr txBox="1"/>
          <p:nvPr/>
        </p:nvSpPr>
        <p:spPr>
          <a:xfrm>
            <a:off x="3766638" y="2272941"/>
            <a:ext cx="8004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운동하는  사람들이  많이  하는  말이  내일  하자라고  </a:t>
            </a:r>
            <a:r>
              <a:rPr lang="ko-KR" altLang="en-US" sz="2400" spc="-150" dirty="0" err="1">
                <a:solidFill>
                  <a:schemeClr val="tx1">
                    <a:lumMod val="75000"/>
                  </a:schemeClr>
                </a:solidFill>
              </a:rPr>
              <a:t>말하는거를</a:t>
            </a:r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  참고해서  </a:t>
            </a:r>
            <a:r>
              <a:rPr lang="en-US" altLang="ko-KR" sz="2400" spc="-150" dirty="0">
                <a:solidFill>
                  <a:schemeClr val="tx1">
                    <a:lumMod val="75000"/>
                  </a:schemeClr>
                </a:solidFill>
              </a:rPr>
              <a:t>Yesterday said  tomorrow </a:t>
            </a:r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라는  </a:t>
            </a:r>
            <a:r>
              <a:rPr lang="ko-KR" altLang="en-US" sz="2400" spc="-150" dirty="0" err="1">
                <a:solidFill>
                  <a:schemeClr val="tx1">
                    <a:lumMod val="75000"/>
                  </a:schemeClr>
                </a:solidFill>
              </a:rPr>
              <a:t>슬러건을</a:t>
            </a:r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  잡고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B779C-644A-6100-1948-284A6F417ED4}"/>
              </a:ext>
            </a:extLst>
          </p:cNvPr>
          <p:cNvSpPr txBox="1"/>
          <p:nvPr/>
        </p:nvSpPr>
        <p:spPr>
          <a:xfrm>
            <a:off x="3766638" y="3717489"/>
            <a:ext cx="8004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홈페이지 제목으로써 어제 말한  </a:t>
            </a:r>
            <a:r>
              <a:rPr lang="ko-KR" altLang="en-US" sz="2400" spc="-150" dirty="0" err="1">
                <a:solidFill>
                  <a:schemeClr val="tx1">
                    <a:lumMod val="75000"/>
                  </a:schemeClr>
                </a:solidFill>
              </a:rPr>
              <a:t>오늘이왔다는</a:t>
            </a:r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 의미로  제목을 지었습니다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68D62-DE54-D003-C838-C8A2C37AD6FC}"/>
              </a:ext>
            </a:extLst>
          </p:cNvPr>
          <p:cNvSpPr txBox="1"/>
          <p:nvPr/>
        </p:nvSpPr>
        <p:spPr>
          <a:xfrm>
            <a:off x="6693763" y="5109636"/>
            <a:ext cx="5246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이건  </a:t>
            </a:r>
            <a:r>
              <a:rPr lang="ko-KR" altLang="en-US" sz="2400" spc="-150" dirty="0" err="1">
                <a:solidFill>
                  <a:schemeClr val="tx1">
                    <a:lumMod val="75000"/>
                  </a:schemeClr>
                </a:solidFill>
              </a:rPr>
              <a:t>메뉴바인데</a:t>
            </a:r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  합치면  오늘의  운동</a:t>
            </a:r>
            <a:r>
              <a:rPr lang="en-US" altLang="ko-KR" sz="2400" spc="-150" dirty="0">
                <a:solidFill>
                  <a:schemeClr val="tx1">
                    <a:lumMod val="75000"/>
                  </a:schemeClr>
                </a:solidFill>
              </a:rPr>
              <a:t>,  </a:t>
            </a:r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오늘의  </a:t>
            </a:r>
            <a:r>
              <a:rPr lang="ko-KR" altLang="en-US" sz="2400" spc="-150" dirty="0" err="1">
                <a:solidFill>
                  <a:schemeClr val="tx1">
                    <a:lumMod val="75000"/>
                  </a:schemeClr>
                </a:solidFill>
              </a:rPr>
              <a:t>식단등의</a:t>
            </a:r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  뜻이  되어서  메뉴바를  </a:t>
            </a:r>
            <a:r>
              <a:rPr lang="ko-KR" altLang="en-US" sz="2400" spc="-150" dirty="0" err="1">
                <a:solidFill>
                  <a:schemeClr val="tx1">
                    <a:lumMod val="75000"/>
                  </a:schemeClr>
                </a:solidFill>
              </a:rPr>
              <a:t>이런식으로</a:t>
            </a:r>
            <a:r>
              <a:rPr lang="ko-KR" altLang="en-US" sz="2400" spc="-150" dirty="0">
                <a:solidFill>
                  <a:schemeClr val="tx1">
                    <a:lumMod val="75000"/>
                  </a:schemeClr>
                </a:solidFill>
              </a:rPr>
              <a:t>  구성했습니다</a:t>
            </a:r>
          </a:p>
        </p:txBody>
      </p:sp>
    </p:spTree>
    <p:extLst>
      <p:ext uri="{BB962C8B-B14F-4D97-AF65-F5344CB8AC3E}">
        <p14:creationId xmlns:p14="http://schemas.microsoft.com/office/powerpoint/2010/main" val="186679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8AEE895-0DCE-01A7-D64B-3F01C0EFC812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A0DE1-D34D-0DDC-DE0F-4759F60F7BC8}"/>
              </a:ext>
            </a:extLst>
          </p:cNvPr>
          <p:cNvSpPr txBox="1"/>
          <p:nvPr/>
        </p:nvSpPr>
        <p:spPr>
          <a:xfrm>
            <a:off x="1796355" y="353200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벤치 마킹 사이트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E0DA2-70DA-652D-0AE0-9EFFE9BB1D35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C7D5EF-0398-CD89-8B48-2FF91603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942754"/>
            <a:ext cx="5334000" cy="533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8B0241-A356-2204-6F88-DC19EEC4176D}"/>
              </a:ext>
            </a:extLst>
          </p:cNvPr>
          <p:cNvSpPr txBox="1"/>
          <p:nvPr/>
        </p:nvSpPr>
        <p:spPr>
          <a:xfrm>
            <a:off x="734986" y="2619118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https://youtu.be/wEIBDHfoMBg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E0489-8F29-B282-FE91-0FBEB9DE81F0}"/>
              </a:ext>
            </a:extLst>
          </p:cNvPr>
          <p:cNvSpPr txBox="1"/>
          <p:nvPr/>
        </p:nvSpPr>
        <p:spPr>
          <a:xfrm>
            <a:off x="734986" y="347467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https://github.com/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AE978-4871-E1FB-C472-089ECF9BBA32}"/>
              </a:ext>
            </a:extLst>
          </p:cNvPr>
          <p:cNvSpPr txBox="1"/>
          <p:nvPr/>
        </p:nvSpPr>
        <p:spPr>
          <a:xfrm>
            <a:off x="734986" y="4405615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https://hdex.co.kr/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9A660D-F9A7-9578-3FC7-AD3E74157196}"/>
              </a:ext>
            </a:extLst>
          </p:cNvPr>
          <p:cNvSpPr txBox="1"/>
          <p:nvPr/>
        </p:nvSpPr>
        <p:spPr>
          <a:xfrm>
            <a:off x="760228" y="215630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유튜브 </a:t>
            </a:r>
            <a:r>
              <a:rPr lang="ko-KR" altLang="en-US" dirty="0" err="1"/>
              <a:t>동빈나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68982-75B2-46C4-C1F3-64A1836327EF}"/>
              </a:ext>
            </a:extLst>
          </p:cNvPr>
          <p:cNvSpPr txBox="1"/>
          <p:nvPr/>
        </p:nvSpPr>
        <p:spPr>
          <a:xfrm>
            <a:off x="760228" y="306266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Git hub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BACAF-2AF2-C93A-EBD4-CD484F8C5C24}"/>
              </a:ext>
            </a:extLst>
          </p:cNvPr>
          <p:cNvSpPr txBox="1"/>
          <p:nvPr/>
        </p:nvSpPr>
        <p:spPr>
          <a:xfrm>
            <a:off x="760228" y="394014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33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A57175B-6B60-2586-CA29-495A9E9D7523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1C21D9-071D-E2D8-9E4B-B5C5D50A0B81}"/>
              </a:ext>
            </a:extLst>
          </p:cNvPr>
          <p:cNvSpPr txBox="1"/>
          <p:nvPr/>
        </p:nvSpPr>
        <p:spPr>
          <a:xfrm>
            <a:off x="1796355" y="353200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메인 화면  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CF380-41A1-AB20-AFF4-425CC1DDD2AC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FA918C2-3D52-9CBD-14E8-69AAB81D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78" y="1423905"/>
            <a:ext cx="9851366" cy="48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271FFBB-C85A-7010-A49F-956F2EBC2128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8E290-ED3C-6724-F6C8-FF1CA908EBB1}"/>
              </a:ext>
            </a:extLst>
          </p:cNvPr>
          <p:cNvSpPr txBox="1"/>
          <p:nvPr/>
        </p:nvSpPr>
        <p:spPr>
          <a:xfrm>
            <a:off x="1796355" y="353200"/>
            <a:ext cx="264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로그인 화면  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8F24E-1F97-7F0A-BFAD-C32639399392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5B9640-2BC8-B8CF-6964-85C835D60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5" y="1544674"/>
            <a:ext cx="10631332" cy="45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2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2D3E826-A943-A667-0488-215E911DED32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BB129-F8B3-A7D9-D8B3-1BC80192D8B5}"/>
              </a:ext>
            </a:extLst>
          </p:cNvPr>
          <p:cNvSpPr txBox="1"/>
          <p:nvPr/>
        </p:nvSpPr>
        <p:spPr>
          <a:xfrm>
            <a:off x="1796355" y="353200"/>
            <a:ext cx="298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회원가입  화면  구성도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013E0-F690-0FBC-E715-2DDEABCCB54D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269079-7542-0E4F-EB7A-1921CD88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90" y="1342558"/>
            <a:ext cx="6980567" cy="558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25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400</Words>
  <Application>Microsoft Office PowerPoint</Application>
  <PresentationFormat>와이드스크린</PresentationFormat>
  <Paragraphs>147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Pretendard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최 지혁</cp:lastModifiedBy>
  <cp:revision>84</cp:revision>
  <dcterms:created xsi:type="dcterms:W3CDTF">2022-05-10T00:06:31Z</dcterms:created>
  <dcterms:modified xsi:type="dcterms:W3CDTF">2022-12-07T21:58:45Z</dcterms:modified>
</cp:coreProperties>
</file>